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6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7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4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60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6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6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6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7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3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4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095F5-E9E5-4010-9BB2-6BBD0D6D413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BEA82-3237-4AC6-90BD-8E89F0B49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9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9250"/>
            <a:ext cx="12192000" cy="615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84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00" y="752809"/>
            <a:ext cx="11800000" cy="53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7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547687"/>
            <a:ext cx="11753850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" y="752475"/>
            <a:ext cx="11915775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823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2308"/>
            <a:ext cx="12192000" cy="633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467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85775"/>
            <a:ext cx="12039600" cy="58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697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276225"/>
            <a:ext cx="11649075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27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5482"/>
            <a:ext cx="12192000" cy="534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29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698"/>
            <a:ext cx="12192000" cy="620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172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6" y="557571"/>
            <a:ext cx="11971428" cy="57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65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Transperfect Translations,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Sharad Kunjir</dc:creator>
  <cp:lastModifiedBy>Sharad Kunjir</cp:lastModifiedBy>
  <cp:revision>3</cp:revision>
  <dcterms:created xsi:type="dcterms:W3CDTF">2024-11-08T13:41:29Z</dcterms:created>
  <dcterms:modified xsi:type="dcterms:W3CDTF">2024-11-09T05:11:38Z</dcterms:modified>
</cp:coreProperties>
</file>