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6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096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53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6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43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989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3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617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9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6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16EA-67A2-488B-84C2-55D8A0DF404E}" type="datetimeFigureOut">
              <a:rPr lang="en-US" smtClean="0"/>
              <a:t>7/15/2022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C919B-6784-45A7-AE14-CEB3A268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908"/>
            <a:ext cx="12192000" cy="635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73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0171"/>
            <a:ext cx="12192000" cy="612708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95849" y="3723503"/>
            <a:ext cx="222421" cy="6590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376087" y="2998574"/>
            <a:ext cx="222421" cy="6590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67849" y="5214553"/>
            <a:ext cx="222421" cy="659027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12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38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813"/>
            <a:ext cx="12192000" cy="6224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039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038" y="221433"/>
            <a:ext cx="11186984" cy="5931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8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429"/>
            <a:ext cx="12192000" cy="646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812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542"/>
            <a:ext cx="12192000" cy="660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27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852"/>
            <a:ext cx="12192000" cy="647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403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02"/>
            <a:ext cx="12192000" cy="6515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62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109"/>
            <a:ext cx="12192000" cy="651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6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486"/>
            <a:ext cx="12192000" cy="654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58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Transperfect Translations,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Bharat Dayare</dc:creator>
  <cp:lastModifiedBy>Bharat Dayare</cp:lastModifiedBy>
  <cp:revision>11</cp:revision>
  <dcterms:created xsi:type="dcterms:W3CDTF">2022-07-15T10:09:51Z</dcterms:created>
  <dcterms:modified xsi:type="dcterms:W3CDTF">2022-07-15T12:21:07Z</dcterms:modified>
</cp:coreProperties>
</file>