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1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5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1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8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0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7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FA73-3822-46AC-8F17-E409020E430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EB45A-C15F-4DE6-A422-C303A3B9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15" y="0"/>
            <a:ext cx="10348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7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9" y="0"/>
            <a:ext cx="115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4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56" y="0"/>
            <a:ext cx="1103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7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0" y="0"/>
            <a:ext cx="11708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4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33" y="0"/>
            <a:ext cx="9873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6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36" y="0"/>
            <a:ext cx="1077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1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5" y="0"/>
            <a:ext cx="11188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8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34" y="0"/>
            <a:ext cx="10732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7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0"/>
            <a:ext cx="1148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0"/>
            <a:ext cx="11325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Transperfect Translations,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Ravita Katkar</dc:creator>
  <cp:lastModifiedBy>Ravita Katkar</cp:lastModifiedBy>
  <cp:revision>10</cp:revision>
  <dcterms:created xsi:type="dcterms:W3CDTF">2024-03-29T09:17:53Z</dcterms:created>
  <dcterms:modified xsi:type="dcterms:W3CDTF">2024-03-29T09:32:14Z</dcterms:modified>
</cp:coreProperties>
</file>