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20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3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2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1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2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2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1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0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6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03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5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6CED5-0948-4B01-9593-E4E7936386C8}" type="datetimeFigureOut">
              <a:rPr lang="en-US" smtClean="0"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E557C-49EC-4A38-923B-00ACBE31C7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8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781"/>
            <a:ext cx="12192000" cy="522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19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8261"/>
            <a:ext cx="12192000" cy="624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58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7880"/>
            <a:ext cx="12192000" cy="608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4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523875"/>
            <a:ext cx="11782425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2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" y="576262"/>
            <a:ext cx="1203007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3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" y="757237"/>
            <a:ext cx="116871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4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377"/>
            <a:ext cx="12192000" cy="645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26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238125"/>
            <a:ext cx="12011025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1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447675"/>
            <a:ext cx="12058650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1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762000"/>
            <a:ext cx="1176337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6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Transperfect Translations,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Sharad Kunjir</dc:creator>
  <cp:lastModifiedBy>Sharad Kunjir</cp:lastModifiedBy>
  <cp:revision>2</cp:revision>
  <dcterms:created xsi:type="dcterms:W3CDTF">2024-11-07T15:44:53Z</dcterms:created>
  <dcterms:modified xsi:type="dcterms:W3CDTF">2024-11-08T09:35:19Z</dcterms:modified>
</cp:coreProperties>
</file>