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6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3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4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8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6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91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86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0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9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D16EA-67A2-488B-84C2-55D8A0DF404E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C919B-6784-45A7-AE14-CEB3A268F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2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908"/>
            <a:ext cx="12192000" cy="635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7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813"/>
            <a:ext cx="12192000" cy="622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3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38" y="221433"/>
            <a:ext cx="11186984" cy="59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429"/>
            <a:ext cx="12192000" cy="646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1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542"/>
            <a:ext cx="12192000" cy="66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7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0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102"/>
            <a:ext cx="12192000" cy="651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62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109"/>
            <a:ext cx="12192000" cy="65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67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486"/>
            <a:ext cx="12192000" cy="654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58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171"/>
            <a:ext cx="12192000" cy="6127084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795849" y="3723503"/>
            <a:ext cx="222421" cy="65902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76087" y="2998574"/>
            <a:ext cx="222421" cy="65902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67849" y="5214553"/>
            <a:ext cx="222421" cy="659027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22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43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Transperfect Translations,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Bharat Dayare</dc:creator>
  <cp:lastModifiedBy>Bharat Dayare</cp:lastModifiedBy>
  <cp:revision>11</cp:revision>
  <dcterms:created xsi:type="dcterms:W3CDTF">2022-07-15T10:09:51Z</dcterms:created>
  <dcterms:modified xsi:type="dcterms:W3CDTF">2022-07-15T12:21:07Z</dcterms:modified>
</cp:coreProperties>
</file>